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89" r:id="rId2"/>
    <p:sldId id="273" r:id="rId3"/>
    <p:sldId id="279" r:id="rId4"/>
    <p:sldId id="280" r:id="rId5"/>
    <p:sldId id="281" r:id="rId6"/>
    <p:sldId id="282" r:id="rId7"/>
    <p:sldId id="283" r:id="rId8"/>
    <p:sldId id="284" r:id="rId9"/>
    <p:sldId id="28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067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63" y="86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29/11/2025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794CCE7-A927-5484-56CE-BA92B07980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29/11/2025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29/11/2025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67849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914400" y="2206596"/>
              <a:ext cx="7315200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fr-FR" sz="3200" b="1" dirty="0">
                <a:solidFill>
                  <a:prstClr val="white"/>
                </a:solidFill>
                <a:latin typeface="Calibri" panose="020F0502020204030204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sais passer d’une représentation d’un nombre à une autre.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67849"/>
            <a:ext cx="7886700" cy="541357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Écris en chiffres le nombre représenté.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D185D4B-9E9B-09A5-5716-BE6B4FE738D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87" y="1966964"/>
            <a:ext cx="1655600" cy="166304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1C96D40-DFD8-233C-72D0-B96EDCC9C1C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699" y="3192625"/>
            <a:ext cx="247080" cy="23757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B822B65-CF82-6AFB-3955-EC777AE3664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802" y="1966964"/>
            <a:ext cx="244288" cy="166304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8F272D2-2E65-BA93-797A-4EE3428197C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943" y="2798485"/>
            <a:ext cx="247080" cy="23757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1B21624-EAD4-658A-2D56-80842639CFB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699" y="2404345"/>
            <a:ext cx="247080" cy="237577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A5E432FC-AC08-EE56-672D-11EDB06CFF2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972" y="3192625"/>
            <a:ext cx="247080" cy="237577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502ACFF8-64C8-4685-3193-5A6F2679576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216" y="2798485"/>
            <a:ext cx="247080" cy="23757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9838CD24-ACCF-FF92-B365-E4B2AFD19E7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330" y="1966964"/>
            <a:ext cx="244288" cy="16630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F41754A-8131-F745-9119-95DC05CEC435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FC415D5-7AF4-C499-2C5A-3B2F46528001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9B1E6BF4-C5A1-73F6-E7E0-64236412F9B1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9FAD6386-208C-0D5B-CEC0-3C19F9A5EAA4}"/>
              </a:ext>
            </a:extLst>
          </p:cNvPr>
          <p:cNvSpPr/>
          <p:nvPr/>
        </p:nvSpPr>
        <p:spPr>
          <a:xfrm>
            <a:off x="7420310" y="3036062"/>
            <a:ext cx="91826" cy="78843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C1F43F5-D0EC-64E5-7D44-14D8207F74A4}"/>
              </a:ext>
            </a:extLst>
          </p:cNvPr>
          <p:cNvSpPr/>
          <p:nvPr/>
        </p:nvSpPr>
        <p:spPr>
          <a:xfrm>
            <a:off x="8253658" y="3447455"/>
            <a:ext cx="91826" cy="909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541BB61-8B6C-BDB7-69A8-F5C9F1F9DBB0}"/>
              </a:ext>
            </a:extLst>
          </p:cNvPr>
          <p:cNvSpPr/>
          <p:nvPr/>
        </p:nvSpPr>
        <p:spPr>
          <a:xfrm>
            <a:off x="8404113" y="3447455"/>
            <a:ext cx="91826" cy="909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7A57A18-E9A6-9291-270C-1AB29A45EE45}"/>
              </a:ext>
            </a:extLst>
          </p:cNvPr>
          <p:cNvSpPr/>
          <p:nvPr/>
        </p:nvSpPr>
        <p:spPr>
          <a:xfrm>
            <a:off x="8253658" y="3625255"/>
            <a:ext cx="91826" cy="909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13E96FD-1BEE-33AF-E4D6-BDD9955E0E2D}"/>
              </a:ext>
            </a:extLst>
          </p:cNvPr>
          <p:cNvSpPr/>
          <p:nvPr/>
        </p:nvSpPr>
        <p:spPr>
          <a:xfrm>
            <a:off x="8404113" y="3625255"/>
            <a:ext cx="91826" cy="909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0C6C221-24B8-FCFF-DA14-F697B0685E5E}"/>
              </a:ext>
            </a:extLst>
          </p:cNvPr>
          <p:cNvSpPr/>
          <p:nvPr/>
        </p:nvSpPr>
        <p:spPr>
          <a:xfrm>
            <a:off x="8254216" y="3091855"/>
            <a:ext cx="91826" cy="909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FA0F1FD-90E9-FA29-D039-8213EEB9D269}"/>
              </a:ext>
            </a:extLst>
          </p:cNvPr>
          <p:cNvSpPr/>
          <p:nvPr/>
        </p:nvSpPr>
        <p:spPr>
          <a:xfrm>
            <a:off x="8404671" y="3091855"/>
            <a:ext cx="91826" cy="909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C831148-40B6-FC3B-DD75-7E9054C8F991}"/>
              </a:ext>
            </a:extLst>
          </p:cNvPr>
          <p:cNvSpPr/>
          <p:nvPr/>
        </p:nvSpPr>
        <p:spPr>
          <a:xfrm>
            <a:off x="8254216" y="3269655"/>
            <a:ext cx="91826" cy="909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B66E6F7-5B24-07BF-78E3-4C9CD374B37F}"/>
              </a:ext>
            </a:extLst>
          </p:cNvPr>
          <p:cNvSpPr/>
          <p:nvPr/>
        </p:nvSpPr>
        <p:spPr>
          <a:xfrm>
            <a:off x="8404671" y="3269655"/>
            <a:ext cx="91826" cy="909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B643410-E4F7-FACA-F2B3-69E2A5F9490A}"/>
              </a:ext>
            </a:extLst>
          </p:cNvPr>
          <p:cNvSpPr/>
          <p:nvPr/>
        </p:nvSpPr>
        <p:spPr>
          <a:xfrm>
            <a:off x="8254216" y="3447455"/>
            <a:ext cx="91826" cy="909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0CA811B-6EB6-9EF2-97CB-F3C74353A413}"/>
              </a:ext>
            </a:extLst>
          </p:cNvPr>
          <p:cNvSpPr/>
          <p:nvPr/>
        </p:nvSpPr>
        <p:spPr>
          <a:xfrm>
            <a:off x="5624792" y="3061189"/>
            <a:ext cx="742726" cy="735621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02CEF912-C272-3AB2-7ED5-EF4C414CDCC1}"/>
              </a:ext>
            </a:extLst>
          </p:cNvPr>
          <p:cNvSpPr/>
          <p:nvPr/>
        </p:nvSpPr>
        <p:spPr>
          <a:xfrm>
            <a:off x="6727254" y="1800846"/>
            <a:ext cx="957841" cy="948678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604AC95C-8CEE-FB63-5F0C-EEB34B732A4D}"/>
              </a:ext>
            </a:extLst>
          </p:cNvPr>
          <p:cNvSpPr/>
          <p:nvPr/>
        </p:nvSpPr>
        <p:spPr>
          <a:xfrm>
            <a:off x="5689556" y="1800846"/>
            <a:ext cx="957841" cy="948678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Cube 27">
            <a:extLst>
              <a:ext uri="{FF2B5EF4-FFF2-40B4-BE49-F238E27FC236}">
                <a16:creationId xmlns:a16="http://schemas.microsoft.com/office/drawing/2014/main" id="{6B0E1B20-72DA-CF73-3EE1-004ECA3DE03B}"/>
              </a:ext>
            </a:extLst>
          </p:cNvPr>
          <p:cNvSpPr/>
          <p:nvPr/>
        </p:nvSpPr>
        <p:spPr>
          <a:xfrm>
            <a:off x="7730028" y="1810878"/>
            <a:ext cx="957841" cy="948678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1BF7464-7172-1498-FA85-07FB0CBCF964}"/>
              </a:ext>
            </a:extLst>
          </p:cNvPr>
          <p:cNvSpPr/>
          <p:nvPr/>
        </p:nvSpPr>
        <p:spPr>
          <a:xfrm>
            <a:off x="6522551" y="3061189"/>
            <a:ext cx="742726" cy="735621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5E40529-D8F5-3F65-0CCC-6C0C5BB99609}"/>
              </a:ext>
            </a:extLst>
          </p:cNvPr>
          <p:cNvSpPr/>
          <p:nvPr/>
        </p:nvSpPr>
        <p:spPr>
          <a:xfrm>
            <a:off x="7603825" y="3036062"/>
            <a:ext cx="91826" cy="78843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F7B0B8D-5E03-44D9-C5CC-3B37B446EFD3}"/>
              </a:ext>
            </a:extLst>
          </p:cNvPr>
          <p:cNvSpPr/>
          <p:nvPr/>
        </p:nvSpPr>
        <p:spPr>
          <a:xfrm>
            <a:off x="7799738" y="3036062"/>
            <a:ext cx="91826" cy="78843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4A4902D-42DF-D56C-E9D3-36A044286578}"/>
              </a:ext>
            </a:extLst>
          </p:cNvPr>
          <p:cNvSpPr/>
          <p:nvPr/>
        </p:nvSpPr>
        <p:spPr>
          <a:xfrm>
            <a:off x="7983253" y="3036062"/>
            <a:ext cx="91826" cy="78843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Cube 32">
            <a:extLst>
              <a:ext uri="{FF2B5EF4-FFF2-40B4-BE49-F238E27FC236}">
                <a16:creationId xmlns:a16="http://schemas.microsoft.com/office/drawing/2014/main" id="{BB15CF29-DBB7-6181-AE91-A14938E0D268}"/>
              </a:ext>
            </a:extLst>
          </p:cNvPr>
          <p:cNvSpPr/>
          <p:nvPr/>
        </p:nvSpPr>
        <p:spPr>
          <a:xfrm>
            <a:off x="4651858" y="1810878"/>
            <a:ext cx="957841" cy="948678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A34BABC-C29B-16D7-2635-70F015D7FEB8}"/>
              </a:ext>
            </a:extLst>
          </p:cNvPr>
          <p:cNvSpPr/>
          <p:nvPr/>
        </p:nvSpPr>
        <p:spPr>
          <a:xfrm>
            <a:off x="4724989" y="3061189"/>
            <a:ext cx="742726" cy="735621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FE357037-5735-3012-DE64-84B31B846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9689" y="4388990"/>
            <a:ext cx="2144756" cy="1472308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C65856C3-DF06-1908-C96A-882A591CE740}"/>
              </a:ext>
            </a:extLst>
          </p:cNvPr>
          <p:cNvSpPr txBox="1"/>
          <p:nvPr/>
        </p:nvSpPr>
        <p:spPr>
          <a:xfrm>
            <a:off x="2799069" y="4973578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5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A425948-CFEA-7657-EAA8-5A953F526211}"/>
              </a:ext>
            </a:extLst>
          </p:cNvPr>
          <p:cNvSpPr txBox="1"/>
          <p:nvPr/>
        </p:nvSpPr>
        <p:spPr>
          <a:xfrm>
            <a:off x="2143693" y="4973578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4551A3C-F80F-0AD3-7274-74BB969B23E8}"/>
              </a:ext>
            </a:extLst>
          </p:cNvPr>
          <p:cNvSpPr txBox="1"/>
          <p:nvPr/>
        </p:nvSpPr>
        <p:spPr>
          <a:xfrm>
            <a:off x="1477241" y="4973578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4E34FDE-F351-46CA-BA42-D18142646BA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87" y="1966964"/>
            <a:ext cx="1655600" cy="166304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490EEFC-09D3-4FEE-B1E9-AAAB23C666E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699" y="3192625"/>
            <a:ext cx="247080" cy="23757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779E0AA-AADC-8ACC-8659-64949AEEEFC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802" y="1966964"/>
            <a:ext cx="244288" cy="1663041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AD31CDF8-F0BD-75AF-2ED8-769199BCF56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943" y="2798485"/>
            <a:ext cx="247080" cy="237577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BF5B782C-2AA5-E7AC-81FC-3B3F405CCDE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699" y="2404345"/>
            <a:ext cx="247080" cy="237577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0AFB2AA7-7206-8491-690F-35CE8CD28A0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972" y="3192625"/>
            <a:ext cx="247080" cy="237577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4D73B317-7130-904A-84B4-B1D18E0894A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216" y="2798485"/>
            <a:ext cx="247080" cy="237577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CB10C55D-996E-2576-644E-247E8AC8C9C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330" y="1966964"/>
            <a:ext cx="244288" cy="166304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6BD6382C-8E91-5457-35CC-B49CA55C3053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717AD17-3660-38F4-4B3C-EB353FE71303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573BBE0A-CB8E-9C18-A2B9-23E1D82E3F8E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8FD1A47C-529E-C344-DEBE-BFF35AAE0556}"/>
              </a:ext>
            </a:extLst>
          </p:cNvPr>
          <p:cNvSpPr/>
          <p:nvPr/>
        </p:nvSpPr>
        <p:spPr>
          <a:xfrm>
            <a:off x="7420310" y="3036062"/>
            <a:ext cx="91826" cy="78843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DE7FD5A-FD0B-7E74-9B03-A674F8AE82E1}"/>
              </a:ext>
            </a:extLst>
          </p:cNvPr>
          <p:cNvSpPr/>
          <p:nvPr/>
        </p:nvSpPr>
        <p:spPr>
          <a:xfrm>
            <a:off x="8253658" y="3447455"/>
            <a:ext cx="91826" cy="909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09DDD90-B328-3809-C533-0A75467B76EE}"/>
              </a:ext>
            </a:extLst>
          </p:cNvPr>
          <p:cNvSpPr/>
          <p:nvPr/>
        </p:nvSpPr>
        <p:spPr>
          <a:xfrm>
            <a:off x="8404113" y="3447455"/>
            <a:ext cx="91826" cy="909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2E1A1E1-389B-6817-E9B9-70E9FE131BEB}"/>
              </a:ext>
            </a:extLst>
          </p:cNvPr>
          <p:cNvSpPr/>
          <p:nvPr/>
        </p:nvSpPr>
        <p:spPr>
          <a:xfrm>
            <a:off x="8253658" y="3625255"/>
            <a:ext cx="91826" cy="909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C6F944C-ABCC-BA7E-CD60-8908849C8DB8}"/>
              </a:ext>
            </a:extLst>
          </p:cNvPr>
          <p:cNvSpPr/>
          <p:nvPr/>
        </p:nvSpPr>
        <p:spPr>
          <a:xfrm>
            <a:off x="8404113" y="3625255"/>
            <a:ext cx="91826" cy="909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01EA5D4-3E96-E1AC-A162-DCA755EB42A8}"/>
              </a:ext>
            </a:extLst>
          </p:cNvPr>
          <p:cNvSpPr/>
          <p:nvPr/>
        </p:nvSpPr>
        <p:spPr>
          <a:xfrm>
            <a:off x="8254216" y="3091855"/>
            <a:ext cx="91826" cy="909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B97A2FF-3E0D-1AEC-CA86-F2795E4206BD}"/>
              </a:ext>
            </a:extLst>
          </p:cNvPr>
          <p:cNvSpPr/>
          <p:nvPr/>
        </p:nvSpPr>
        <p:spPr>
          <a:xfrm>
            <a:off x="8404671" y="3091855"/>
            <a:ext cx="91826" cy="909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3A3B801-1A6C-D85C-E9D0-B4929DD7C0C6}"/>
              </a:ext>
            </a:extLst>
          </p:cNvPr>
          <p:cNvSpPr/>
          <p:nvPr/>
        </p:nvSpPr>
        <p:spPr>
          <a:xfrm>
            <a:off x="8254216" y="3269655"/>
            <a:ext cx="91826" cy="909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13629E1-9715-997C-56EF-80177D0B0C97}"/>
              </a:ext>
            </a:extLst>
          </p:cNvPr>
          <p:cNvSpPr/>
          <p:nvPr/>
        </p:nvSpPr>
        <p:spPr>
          <a:xfrm>
            <a:off x="8404671" y="3269655"/>
            <a:ext cx="91826" cy="909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49310E6-3B9C-5DB0-4F12-F007278A84A5}"/>
              </a:ext>
            </a:extLst>
          </p:cNvPr>
          <p:cNvSpPr/>
          <p:nvPr/>
        </p:nvSpPr>
        <p:spPr>
          <a:xfrm>
            <a:off x="8254216" y="3447455"/>
            <a:ext cx="91826" cy="909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45D40A1-B39E-09B1-E2A4-549E555D23FD}"/>
              </a:ext>
            </a:extLst>
          </p:cNvPr>
          <p:cNvSpPr/>
          <p:nvPr/>
        </p:nvSpPr>
        <p:spPr>
          <a:xfrm>
            <a:off x="5624792" y="3061189"/>
            <a:ext cx="742726" cy="735621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8" name="Cube 37">
            <a:extLst>
              <a:ext uri="{FF2B5EF4-FFF2-40B4-BE49-F238E27FC236}">
                <a16:creationId xmlns:a16="http://schemas.microsoft.com/office/drawing/2014/main" id="{AE0B1CCB-B8CE-4324-B625-4A5C6B3E5587}"/>
              </a:ext>
            </a:extLst>
          </p:cNvPr>
          <p:cNvSpPr/>
          <p:nvPr/>
        </p:nvSpPr>
        <p:spPr>
          <a:xfrm>
            <a:off x="6727254" y="1800846"/>
            <a:ext cx="957841" cy="948678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Cube 38">
            <a:extLst>
              <a:ext uri="{FF2B5EF4-FFF2-40B4-BE49-F238E27FC236}">
                <a16:creationId xmlns:a16="http://schemas.microsoft.com/office/drawing/2014/main" id="{322F3927-C4B2-4219-CDAD-489AD120E98C}"/>
              </a:ext>
            </a:extLst>
          </p:cNvPr>
          <p:cNvSpPr/>
          <p:nvPr/>
        </p:nvSpPr>
        <p:spPr>
          <a:xfrm>
            <a:off x="5689556" y="1800846"/>
            <a:ext cx="957841" cy="948678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Cube 39">
            <a:extLst>
              <a:ext uri="{FF2B5EF4-FFF2-40B4-BE49-F238E27FC236}">
                <a16:creationId xmlns:a16="http://schemas.microsoft.com/office/drawing/2014/main" id="{1E78B7E6-EC13-93B7-69AD-7B1D930422F5}"/>
              </a:ext>
            </a:extLst>
          </p:cNvPr>
          <p:cNvSpPr/>
          <p:nvPr/>
        </p:nvSpPr>
        <p:spPr>
          <a:xfrm>
            <a:off x="7730028" y="1810878"/>
            <a:ext cx="957841" cy="948678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0325CE8-E373-6FE3-ABCD-7CCE2B03C045}"/>
              </a:ext>
            </a:extLst>
          </p:cNvPr>
          <p:cNvSpPr/>
          <p:nvPr/>
        </p:nvSpPr>
        <p:spPr>
          <a:xfrm>
            <a:off x="6522551" y="3061189"/>
            <a:ext cx="742726" cy="735621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1936F0F-675D-D693-F21E-34E10035C4BD}"/>
              </a:ext>
            </a:extLst>
          </p:cNvPr>
          <p:cNvSpPr/>
          <p:nvPr/>
        </p:nvSpPr>
        <p:spPr>
          <a:xfrm>
            <a:off x="7603825" y="3036062"/>
            <a:ext cx="91826" cy="78843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507B8EE-01BF-064A-C3AE-E207151C2AF4}"/>
              </a:ext>
            </a:extLst>
          </p:cNvPr>
          <p:cNvSpPr/>
          <p:nvPr/>
        </p:nvSpPr>
        <p:spPr>
          <a:xfrm>
            <a:off x="7799738" y="3036062"/>
            <a:ext cx="91826" cy="78843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450B055-C7E9-D307-6933-FD8C922709F0}"/>
              </a:ext>
            </a:extLst>
          </p:cNvPr>
          <p:cNvSpPr/>
          <p:nvPr/>
        </p:nvSpPr>
        <p:spPr>
          <a:xfrm>
            <a:off x="7983253" y="3036062"/>
            <a:ext cx="91826" cy="78843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Cube 44">
            <a:extLst>
              <a:ext uri="{FF2B5EF4-FFF2-40B4-BE49-F238E27FC236}">
                <a16:creationId xmlns:a16="http://schemas.microsoft.com/office/drawing/2014/main" id="{FAB99E12-0A74-B631-2B04-1397C6DADA75}"/>
              </a:ext>
            </a:extLst>
          </p:cNvPr>
          <p:cNvSpPr/>
          <p:nvPr/>
        </p:nvSpPr>
        <p:spPr>
          <a:xfrm>
            <a:off x="4651858" y="1810878"/>
            <a:ext cx="957841" cy="948678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78CF315-0CBD-CCA6-6F46-5070152D6EAF}"/>
              </a:ext>
            </a:extLst>
          </p:cNvPr>
          <p:cNvSpPr/>
          <p:nvPr/>
        </p:nvSpPr>
        <p:spPr>
          <a:xfrm>
            <a:off x="4724989" y="3061189"/>
            <a:ext cx="742726" cy="735621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45637C96-2F5D-E74E-43A0-556FD9B855CC}"/>
              </a:ext>
            </a:extLst>
          </p:cNvPr>
          <p:cNvSpPr txBox="1"/>
          <p:nvPr/>
        </p:nvSpPr>
        <p:spPr>
          <a:xfrm>
            <a:off x="4969163" y="4681192"/>
            <a:ext cx="3879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chemeClr val="bg1"/>
                </a:solidFill>
              </a:rPr>
              <a:t>4 300 </a:t>
            </a:r>
            <a:r>
              <a:rPr lang="fr-FR" sz="3200" dirty="0"/>
              <a:t>&lt; </a:t>
            </a:r>
            <a:r>
              <a:rPr lang="fr-FR" sz="3200" dirty="0">
                <a:solidFill>
                  <a:srgbClr val="FFC000"/>
                </a:solidFill>
              </a:rPr>
              <a:t>4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50"/>
                </a:solidFill>
              </a:rPr>
              <a:t>3</a:t>
            </a:r>
            <a:r>
              <a:rPr lang="fr-FR" sz="3200" dirty="0">
                <a:solidFill>
                  <a:srgbClr val="FF0000"/>
                </a:solidFill>
              </a:rPr>
              <a:t>4</a:t>
            </a:r>
            <a:r>
              <a:rPr lang="fr-FR" sz="3200" dirty="0">
                <a:solidFill>
                  <a:srgbClr val="0070C0"/>
                </a:solidFill>
              </a:rPr>
              <a:t>8</a:t>
            </a:r>
            <a:r>
              <a:rPr lang="fr-FR" sz="3200" dirty="0"/>
              <a:t> &lt; </a:t>
            </a:r>
            <a:r>
              <a:rPr lang="fr-FR" sz="3200" dirty="0">
                <a:solidFill>
                  <a:schemeClr val="bg1"/>
                </a:solidFill>
              </a:rPr>
              <a:t>4 400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6D77895B-C1A7-1C12-AB00-7CAB1A5FE59A}"/>
              </a:ext>
            </a:extLst>
          </p:cNvPr>
          <p:cNvSpPr txBox="1"/>
          <p:nvPr/>
        </p:nvSpPr>
        <p:spPr>
          <a:xfrm>
            <a:off x="4969163" y="4681190"/>
            <a:ext cx="3879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4 300 &lt; </a:t>
            </a:r>
            <a:r>
              <a:rPr lang="fr-FR" sz="3200" dirty="0">
                <a:solidFill>
                  <a:srgbClr val="FFC000"/>
                </a:solidFill>
              </a:rPr>
              <a:t>4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50"/>
                </a:solidFill>
              </a:rPr>
              <a:t>3</a:t>
            </a:r>
            <a:r>
              <a:rPr lang="fr-FR" sz="3200" dirty="0">
                <a:solidFill>
                  <a:srgbClr val="FF0000"/>
                </a:solidFill>
              </a:rPr>
              <a:t>4</a:t>
            </a:r>
            <a:r>
              <a:rPr lang="fr-FR" sz="3200" dirty="0">
                <a:solidFill>
                  <a:srgbClr val="0070C0"/>
                </a:solidFill>
              </a:rPr>
              <a:t>8</a:t>
            </a:r>
            <a:r>
              <a:rPr lang="fr-FR" sz="3200" dirty="0"/>
              <a:t> &lt; 4 400</a:t>
            </a:r>
          </a:p>
        </p:txBody>
      </p:sp>
    </p:spTree>
    <p:extLst>
      <p:ext uri="{BB962C8B-B14F-4D97-AF65-F5344CB8AC3E}">
        <p14:creationId xmlns:p14="http://schemas.microsoft.com/office/powerpoint/2010/main" val="311479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Écris le nombre représenté en chiffres.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C1F415E-DCF2-382D-6617-B32461A5D1A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488" y="1279420"/>
            <a:ext cx="1824204" cy="1832403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029D769-996D-791D-036B-3724D098202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312" y="1270229"/>
            <a:ext cx="269166" cy="183240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30E441B-FE29-B5BA-D40C-54849AE536C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482" y="3332767"/>
            <a:ext cx="272243" cy="261772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574D441-DC87-AA93-536F-3727C783FCD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838" y="3332769"/>
            <a:ext cx="272243" cy="26177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06E7588-80FC-612D-3242-02A7E86793C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261" y="1270228"/>
            <a:ext cx="269166" cy="1832403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2B2A6DA6-E9C2-A5C7-F1F8-D6079AFAB54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53" y="1404111"/>
            <a:ext cx="1824204" cy="183240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B3AE657B-89B8-F871-CD4E-304A74D8C6A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86" y="1528802"/>
            <a:ext cx="1824204" cy="183240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C18D0A6-A485-390D-15C7-7837E59CF0D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868" y="1270228"/>
            <a:ext cx="269166" cy="183240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424A217-A3AC-977F-219A-898B4FAC265A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B8595AE-AFDC-02DA-AB78-06849D6D02F2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18F36B46-BDDB-F57F-2378-E06694104BB6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DC7FD5FD-4EDE-B40D-EB35-CF9FAC404B5B}"/>
              </a:ext>
            </a:extLst>
          </p:cNvPr>
          <p:cNvSpPr/>
          <p:nvPr/>
        </p:nvSpPr>
        <p:spPr>
          <a:xfrm>
            <a:off x="7730512" y="2539157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03ED9A2-4BC1-42A1-C90C-AC9E2A9E28C7}"/>
              </a:ext>
            </a:extLst>
          </p:cNvPr>
          <p:cNvSpPr/>
          <p:nvPr/>
        </p:nvSpPr>
        <p:spPr>
          <a:xfrm>
            <a:off x="4690999" y="257051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Cube 16">
            <a:extLst>
              <a:ext uri="{FF2B5EF4-FFF2-40B4-BE49-F238E27FC236}">
                <a16:creationId xmlns:a16="http://schemas.microsoft.com/office/drawing/2014/main" id="{07191923-90DA-5B68-2713-ECEC464950BD}"/>
              </a:ext>
            </a:extLst>
          </p:cNvPr>
          <p:cNvSpPr/>
          <p:nvPr/>
        </p:nvSpPr>
        <p:spPr>
          <a:xfrm>
            <a:off x="5817552" y="127022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Cube 17">
            <a:extLst>
              <a:ext uri="{FF2B5EF4-FFF2-40B4-BE49-F238E27FC236}">
                <a16:creationId xmlns:a16="http://schemas.microsoft.com/office/drawing/2014/main" id="{E7A22F3D-1C72-F10F-58D6-847E9045D444}"/>
              </a:ext>
            </a:extLst>
          </p:cNvPr>
          <p:cNvSpPr/>
          <p:nvPr/>
        </p:nvSpPr>
        <p:spPr>
          <a:xfrm>
            <a:off x="4690999" y="127022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99BA99C-2872-B870-CC6E-5B3B9B32DE72}"/>
              </a:ext>
            </a:extLst>
          </p:cNvPr>
          <p:cNvSpPr/>
          <p:nvPr/>
        </p:nvSpPr>
        <p:spPr>
          <a:xfrm>
            <a:off x="5683545" y="257051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C2EB149-75E5-FB2E-BD5E-C67FAE8554AC}"/>
              </a:ext>
            </a:extLst>
          </p:cNvPr>
          <p:cNvSpPr/>
          <p:nvPr/>
        </p:nvSpPr>
        <p:spPr>
          <a:xfrm>
            <a:off x="7063103" y="130308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0C1C3A3-DB6B-EBD1-F4E4-86897D0D420E}"/>
              </a:ext>
            </a:extLst>
          </p:cNvPr>
          <p:cNvSpPr/>
          <p:nvPr/>
        </p:nvSpPr>
        <p:spPr>
          <a:xfrm>
            <a:off x="8049366" y="1279420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4652ADB-6ED5-D207-2967-C9C6A6E580F1}"/>
              </a:ext>
            </a:extLst>
          </p:cNvPr>
          <p:cNvSpPr/>
          <p:nvPr/>
        </p:nvSpPr>
        <p:spPr>
          <a:xfrm>
            <a:off x="6671700" y="257051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1962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FE357037-5735-3012-DE64-84B31B846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5700" y="4127572"/>
            <a:ext cx="2144756" cy="1472308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C65856C3-DF06-1908-C96A-882A591CE740}"/>
              </a:ext>
            </a:extLst>
          </p:cNvPr>
          <p:cNvSpPr txBox="1"/>
          <p:nvPr/>
        </p:nvSpPr>
        <p:spPr>
          <a:xfrm>
            <a:off x="2805080" y="4712160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2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A425948-CFEA-7657-EAA8-5A953F526211}"/>
              </a:ext>
            </a:extLst>
          </p:cNvPr>
          <p:cNvSpPr txBox="1"/>
          <p:nvPr/>
        </p:nvSpPr>
        <p:spPr>
          <a:xfrm>
            <a:off x="2149704" y="4712160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4551A3C-F80F-0AD3-7274-74BB969B23E8}"/>
              </a:ext>
            </a:extLst>
          </p:cNvPr>
          <p:cNvSpPr txBox="1"/>
          <p:nvPr/>
        </p:nvSpPr>
        <p:spPr>
          <a:xfrm>
            <a:off x="1483252" y="4712160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3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7B68B28-E096-C66B-FE1F-DA7C26CBC01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488" y="1279420"/>
            <a:ext cx="1824204" cy="183240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02AE44C-4ACD-9B81-85EE-7AEDC469EAE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312" y="1270229"/>
            <a:ext cx="269166" cy="183240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422D698-EC0B-E983-6714-0D9886F1C35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7482" y="3332767"/>
            <a:ext cx="272243" cy="26177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8941F53-38FA-AB39-4A7C-3EAE030184A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838" y="3332769"/>
            <a:ext cx="272243" cy="261772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9CC6A72-E26A-C707-ACEC-25E565C858E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261" y="1270228"/>
            <a:ext cx="269166" cy="1832403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53620C7D-2577-5957-0745-9EEAEAE2742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53" y="1404111"/>
            <a:ext cx="1824204" cy="183240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E80D4338-2AEF-E548-E4A8-3274616E2B5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86" y="1528802"/>
            <a:ext cx="1824204" cy="1832403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6E98D336-5BCA-D0F6-2910-18A8C74E8A0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868" y="1270228"/>
            <a:ext cx="269166" cy="1832403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08ACEEFD-58FC-AAD1-37B8-98613B0B383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8981955-1B92-DB38-3F55-323A12F87A88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986F30B8-4AF1-259C-C048-2B1FB31B0ADD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23EA5ABD-D67E-1DCC-1CDB-E725BC5A9E76}"/>
              </a:ext>
            </a:extLst>
          </p:cNvPr>
          <p:cNvSpPr/>
          <p:nvPr/>
        </p:nvSpPr>
        <p:spPr>
          <a:xfrm>
            <a:off x="7730512" y="2539157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E99C9C5-7A75-13D1-255C-B81294C1CD73}"/>
              </a:ext>
            </a:extLst>
          </p:cNvPr>
          <p:cNvSpPr/>
          <p:nvPr/>
        </p:nvSpPr>
        <p:spPr>
          <a:xfrm>
            <a:off x="4690999" y="257051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Cube 28">
            <a:extLst>
              <a:ext uri="{FF2B5EF4-FFF2-40B4-BE49-F238E27FC236}">
                <a16:creationId xmlns:a16="http://schemas.microsoft.com/office/drawing/2014/main" id="{703D2992-9F13-CBE0-BB7C-A879D259A884}"/>
              </a:ext>
            </a:extLst>
          </p:cNvPr>
          <p:cNvSpPr/>
          <p:nvPr/>
        </p:nvSpPr>
        <p:spPr>
          <a:xfrm>
            <a:off x="5817552" y="127022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Cube 29">
            <a:extLst>
              <a:ext uri="{FF2B5EF4-FFF2-40B4-BE49-F238E27FC236}">
                <a16:creationId xmlns:a16="http://schemas.microsoft.com/office/drawing/2014/main" id="{5A32FFF9-277E-158E-4D68-F5A8FD3280EE}"/>
              </a:ext>
            </a:extLst>
          </p:cNvPr>
          <p:cNvSpPr/>
          <p:nvPr/>
        </p:nvSpPr>
        <p:spPr>
          <a:xfrm>
            <a:off x="4690999" y="127022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6074A7C-5809-27D0-3AF7-F0DEF43C6F22}"/>
              </a:ext>
            </a:extLst>
          </p:cNvPr>
          <p:cNvSpPr/>
          <p:nvPr/>
        </p:nvSpPr>
        <p:spPr>
          <a:xfrm>
            <a:off x="5683545" y="257051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0649A1-4B39-1EF2-5602-330F0DE688DA}"/>
              </a:ext>
            </a:extLst>
          </p:cNvPr>
          <p:cNvSpPr/>
          <p:nvPr/>
        </p:nvSpPr>
        <p:spPr>
          <a:xfrm>
            <a:off x="7063103" y="130308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26F9B78-6230-920A-C02A-14126B3DCD02}"/>
              </a:ext>
            </a:extLst>
          </p:cNvPr>
          <p:cNvSpPr/>
          <p:nvPr/>
        </p:nvSpPr>
        <p:spPr>
          <a:xfrm>
            <a:off x="8049366" y="1279420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F2415C6-CB73-F292-DA5B-F2F86630E6C1}"/>
              </a:ext>
            </a:extLst>
          </p:cNvPr>
          <p:cNvSpPr/>
          <p:nvPr/>
        </p:nvSpPr>
        <p:spPr>
          <a:xfrm>
            <a:off x="6671700" y="257051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1AAACE05-D7D6-511B-2A74-6FC8040F747B}"/>
              </a:ext>
            </a:extLst>
          </p:cNvPr>
          <p:cNvSpPr txBox="1"/>
          <p:nvPr/>
        </p:nvSpPr>
        <p:spPr>
          <a:xfrm>
            <a:off x="5004554" y="4506446"/>
            <a:ext cx="3879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2 500 &lt; </a:t>
            </a:r>
            <a:r>
              <a:rPr lang="fr-FR" sz="3200" dirty="0">
                <a:solidFill>
                  <a:srgbClr val="FFC000"/>
                </a:solidFill>
              </a:rPr>
              <a:t>2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50"/>
                </a:solidFill>
              </a:rPr>
              <a:t>5</a:t>
            </a:r>
            <a:r>
              <a:rPr lang="fr-FR" sz="3200" dirty="0">
                <a:solidFill>
                  <a:srgbClr val="FF0000"/>
                </a:solidFill>
              </a:rPr>
              <a:t>1</a:t>
            </a:r>
            <a:r>
              <a:rPr lang="fr-FR" sz="3200" dirty="0">
                <a:solidFill>
                  <a:srgbClr val="0070C0"/>
                </a:solidFill>
              </a:rPr>
              <a:t>0</a:t>
            </a:r>
            <a:r>
              <a:rPr lang="fr-FR" sz="3200" dirty="0"/>
              <a:t> &lt; 2 600</a:t>
            </a:r>
          </a:p>
        </p:txBody>
      </p:sp>
    </p:spTree>
    <p:extLst>
      <p:ext uri="{BB962C8B-B14F-4D97-AF65-F5344CB8AC3E}">
        <p14:creationId xmlns:p14="http://schemas.microsoft.com/office/powerpoint/2010/main" val="3863883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Écris le nombre représenté en chiffres.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1C96D40-DFD8-233C-72D0-B96EDCC9C1C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293" y="3567883"/>
            <a:ext cx="224640" cy="216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64ADBE1E-5FA3-86EA-31A9-3CF2FE01200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160" y="1142843"/>
            <a:ext cx="1433557" cy="14400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7EF8F202-3023-5539-BAAF-1CAE835EE68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36" y="1615440"/>
            <a:ext cx="1433557" cy="14400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0624C9D0-E37F-0E90-FD20-987897C050D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319" y="1142843"/>
            <a:ext cx="1433557" cy="1440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1DDFAE5D-1FB5-9FC9-A3B6-C42965408DA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895" y="1615440"/>
            <a:ext cx="1433557" cy="1440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9B2ED9AE-8AAD-DDA3-E0A2-4F28CDC9640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3238" y="3567883"/>
            <a:ext cx="224640" cy="2160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17113C0D-47EE-5ADB-0ABF-A05615F6852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293" y="3320480"/>
            <a:ext cx="224640" cy="2160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41B511E9-4E97-6A91-3DB9-E4D4563F0AF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3238" y="3320480"/>
            <a:ext cx="224640" cy="216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16657B5-5182-1C9C-AB79-1A154FB3FC5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293" y="3073077"/>
            <a:ext cx="224640" cy="216000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D535B043-8409-AA33-37E1-E93F7E1B6B6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3238" y="3073077"/>
            <a:ext cx="224640" cy="216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7ACFADC-DE86-D8B8-380E-831C12E49C03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28C1417-988A-D68C-9E70-A1B4379D688D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280F56B2-3E00-90F7-7B60-F231F6A0931B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05B3C09A-7160-8C07-D037-4C14055FB047}"/>
              </a:ext>
            </a:extLst>
          </p:cNvPr>
          <p:cNvSpPr/>
          <p:nvPr/>
        </p:nvSpPr>
        <p:spPr>
          <a:xfrm>
            <a:off x="7476506" y="3576098"/>
            <a:ext cx="84132" cy="8755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2B9C30C-9823-0378-FC89-2305F2B3A0F4}"/>
              </a:ext>
            </a:extLst>
          </p:cNvPr>
          <p:cNvSpPr/>
          <p:nvPr/>
        </p:nvSpPr>
        <p:spPr>
          <a:xfrm>
            <a:off x="7626961" y="3576098"/>
            <a:ext cx="84132" cy="8755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5C6A5CD-FED7-74EC-A67F-89E91FB30187}"/>
              </a:ext>
            </a:extLst>
          </p:cNvPr>
          <p:cNvSpPr/>
          <p:nvPr/>
        </p:nvSpPr>
        <p:spPr>
          <a:xfrm>
            <a:off x="7476506" y="3753898"/>
            <a:ext cx="84132" cy="8755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4F9C551-070E-1C31-2834-98025826F497}"/>
              </a:ext>
            </a:extLst>
          </p:cNvPr>
          <p:cNvSpPr/>
          <p:nvPr/>
        </p:nvSpPr>
        <p:spPr>
          <a:xfrm>
            <a:off x="7477064" y="3398298"/>
            <a:ext cx="84132" cy="8755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3BE966F-55FF-090E-1A19-093F20168A11}"/>
              </a:ext>
            </a:extLst>
          </p:cNvPr>
          <p:cNvSpPr/>
          <p:nvPr/>
        </p:nvSpPr>
        <p:spPr>
          <a:xfrm>
            <a:off x="7627519" y="3398298"/>
            <a:ext cx="84132" cy="8755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505FC5-12C7-891F-DF48-C22E33BE2E40}"/>
              </a:ext>
            </a:extLst>
          </p:cNvPr>
          <p:cNvSpPr/>
          <p:nvPr/>
        </p:nvSpPr>
        <p:spPr>
          <a:xfrm>
            <a:off x="7477064" y="3576098"/>
            <a:ext cx="84132" cy="8755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0470038-8A7C-2FF4-59B7-E2E3FE4E37E8}"/>
              </a:ext>
            </a:extLst>
          </p:cNvPr>
          <p:cNvSpPr/>
          <p:nvPr/>
        </p:nvSpPr>
        <p:spPr>
          <a:xfrm>
            <a:off x="5536427" y="3279178"/>
            <a:ext cx="680495" cy="70814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0" name="Cube 39">
            <a:extLst>
              <a:ext uri="{FF2B5EF4-FFF2-40B4-BE49-F238E27FC236}">
                <a16:creationId xmlns:a16="http://schemas.microsoft.com/office/drawing/2014/main" id="{485D15EC-1C06-0C28-D8DD-A6BBCB299AD0}"/>
              </a:ext>
            </a:extLst>
          </p:cNvPr>
          <p:cNvSpPr/>
          <p:nvPr/>
        </p:nvSpPr>
        <p:spPr>
          <a:xfrm>
            <a:off x="6731763" y="2192769"/>
            <a:ext cx="877586" cy="913249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Cube 40">
            <a:extLst>
              <a:ext uri="{FF2B5EF4-FFF2-40B4-BE49-F238E27FC236}">
                <a16:creationId xmlns:a16="http://schemas.microsoft.com/office/drawing/2014/main" id="{C854BB90-E8EB-3865-CC9D-15C2110F1581}"/>
              </a:ext>
            </a:extLst>
          </p:cNvPr>
          <p:cNvSpPr/>
          <p:nvPr/>
        </p:nvSpPr>
        <p:spPr>
          <a:xfrm>
            <a:off x="5778129" y="2192769"/>
            <a:ext cx="877586" cy="913249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Cube 41">
            <a:extLst>
              <a:ext uri="{FF2B5EF4-FFF2-40B4-BE49-F238E27FC236}">
                <a16:creationId xmlns:a16="http://schemas.microsoft.com/office/drawing/2014/main" id="{BB9C084B-44C0-5607-0B84-3DC35E4161FC}"/>
              </a:ext>
            </a:extLst>
          </p:cNvPr>
          <p:cNvSpPr/>
          <p:nvPr/>
        </p:nvSpPr>
        <p:spPr>
          <a:xfrm>
            <a:off x="7686695" y="2188601"/>
            <a:ext cx="877586" cy="913249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06FE124-CEF0-6D5B-A617-7EC44B030B05}"/>
              </a:ext>
            </a:extLst>
          </p:cNvPr>
          <p:cNvSpPr/>
          <p:nvPr/>
        </p:nvSpPr>
        <p:spPr>
          <a:xfrm>
            <a:off x="6468735" y="3274965"/>
            <a:ext cx="680495" cy="70814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4" name="Cube 43">
            <a:extLst>
              <a:ext uri="{FF2B5EF4-FFF2-40B4-BE49-F238E27FC236}">
                <a16:creationId xmlns:a16="http://schemas.microsoft.com/office/drawing/2014/main" id="{811EC340-48C1-FFB4-ED05-EB3392449025}"/>
              </a:ext>
            </a:extLst>
          </p:cNvPr>
          <p:cNvSpPr/>
          <p:nvPr/>
        </p:nvSpPr>
        <p:spPr>
          <a:xfrm>
            <a:off x="6710437" y="1127328"/>
            <a:ext cx="877586" cy="913249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Cube 44">
            <a:extLst>
              <a:ext uri="{FF2B5EF4-FFF2-40B4-BE49-F238E27FC236}">
                <a16:creationId xmlns:a16="http://schemas.microsoft.com/office/drawing/2014/main" id="{CED19D07-C967-9927-5B63-F438E9228186}"/>
              </a:ext>
            </a:extLst>
          </p:cNvPr>
          <p:cNvSpPr/>
          <p:nvPr/>
        </p:nvSpPr>
        <p:spPr>
          <a:xfrm>
            <a:off x="5832851" y="1142843"/>
            <a:ext cx="877586" cy="913249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Cube 45">
            <a:extLst>
              <a:ext uri="{FF2B5EF4-FFF2-40B4-BE49-F238E27FC236}">
                <a16:creationId xmlns:a16="http://schemas.microsoft.com/office/drawing/2014/main" id="{C7B366DA-BBAB-D73C-40C8-B3D68DCD815A}"/>
              </a:ext>
            </a:extLst>
          </p:cNvPr>
          <p:cNvSpPr/>
          <p:nvPr/>
        </p:nvSpPr>
        <p:spPr>
          <a:xfrm>
            <a:off x="7677678" y="1127327"/>
            <a:ext cx="877586" cy="913249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Cube 46">
            <a:extLst>
              <a:ext uri="{FF2B5EF4-FFF2-40B4-BE49-F238E27FC236}">
                <a16:creationId xmlns:a16="http://schemas.microsoft.com/office/drawing/2014/main" id="{6A462AB0-6345-9E16-572B-55560B2C9BF7}"/>
              </a:ext>
            </a:extLst>
          </p:cNvPr>
          <p:cNvSpPr/>
          <p:nvPr/>
        </p:nvSpPr>
        <p:spPr>
          <a:xfrm>
            <a:off x="4852049" y="2231014"/>
            <a:ext cx="877586" cy="913249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Cube 47">
            <a:extLst>
              <a:ext uri="{FF2B5EF4-FFF2-40B4-BE49-F238E27FC236}">
                <a16:creationId xmlns:a16="http://schemas.microsoft.com/office/drawing/2014/main" id="{9ADF413E-B956-F6BF-0A31-A7512D5938DD}"/>
              </a:ext>
            </a:extLst>
          </p:cNvPr>
          <p:cNvSpPr/>
          <p:nvPr/>
        </p:nvSpPr>
        <p:spPr>
          <a:xfrm>
            <a:off x="4932586" y="1168982"/>
            <a:ext cx="877586" cy="913249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8856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FE357037-5735-3012-DE64-84B31B846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730" y="4275158"/>
            <a:ext cx="2144756" cy="1472308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C65856C3-DF06-1908-C96A-882A591CE740}"/>
              </a:ext>
            </a:extLst>
          </p:cNvPr>
          <p:cNvSpPr txBox="1"/>
          <p:nvPr/>
        </p:nvSpPr>
        <p:spPr>
          <a:xfrm>
            <a:off x="2681110" y="4859746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6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A425948-CFEA-7657-EAA8-5A953F526211}"/>
              </a:ext>
            </a:extLst>
          </p:cNvPr>
          <p:cNvSpPr txBox="1"/>
          <p:nvPr/>
        </p:nvSpPr>
        <p:spPr>
          <a:xfrm>
            <a:off x="2025734" y="4859746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4551A3C-F80F-0AD3-7274-74BB969B23E8}"/>
              </a:ext>
            </a:extLst>
          </p:cNvPr>
          <p:cNvSpPr txBox="1"/>
          <p:nvPr/>
        </p:nvSpPr>
        <p:spPr>
          <a:xfrm>
            <a:off x="1359282" y="4859746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4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DD2354A-C2E0-7B59-28AB-5A7413924E5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293" y="3567883"/>
            <a:ext cx="224640" cy="216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4D453BE-720E-C124-3F29-639D1A13677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160" y="1142843"/>
            <a:ext cx="1433557" cy="144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6DDC521-8DF1-2C49-966C-251FC864562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36" y="1615440"/>
            <a:ext cx="1433557" cy="1440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8B51043-01F0-C2B9-1FC0-70FA0F397C9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319" y="1142843"/>
            <a:ext cx="1433557" cy="14400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6CBEE15E-EC18-AB35-7969-8A6BF8872F3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895" y="1615440"/>
            <a:ext cx="1433557" cy="1440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9C27BDAE-4B6B-8CDB-B9A9-0AE497F4637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3238" y="3567883"/>
            <a:ext cx="224640" cy="216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15A23E9F-30F6-E335-175B-C6CB3BE6B28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293" y="3320480"/>
            <a:ext cx="224640" cy="2160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15B65EF5-9F52-68C4-CDA7-E75CEB5CEC8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3238" y="3320480"/>
            <a:ext cx="224640" cy="2160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36034EC1-B5D4-EE6F-6C48-70EB56C67CE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293" y="3073077"/>
            <a:ext cx="224640" cy="216000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F15CD326-F249-C3FD-416A-168ED99E16B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3238" y="3073077"/>
            <a:ext cx="224640" cy="216000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C2AD8570-22EC-007C-F2F2-123C07DE6E6A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8F69BB-C203-2B98-C49B-F9A02337A14B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71252DFD-EE9A-60D9-DEED-24333718C9CA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057CF2D6-9ED4-968F-B00D-641A74208227}"/>
              </a:ext>
            </a:extLst>
          </p:cNvPr>
          <p:cNvSpPr/>
          <p:nvPr/>
        </p:nvSpPr>
        <p:spPr>
          <a:xfrm>
            <a:off x="7476506" y="3576098"/>
            <a:ext cx="84132" cy="8755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2ED2370-4C81-E9E8-44DC-9DC7CBA4C414}"/>
              </a:ext>
            </a:extLst>
          </p:cNvPr>
          <p:cNvSpPr/>
          <p:nvPr/>
        </p:nvSpPr>
        <p:spPr>
          <a:xfrm>
            <a:off x="7626961" y="3576098"/>
            <a:ext cx="84132" cy="8755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4314387-CA35-B312-C94B-3D649EEE640E}"/>
              </a:ext>
            </a:extLst>
          </p:cNvPr>
          <p:cNvSpPr/>
          <p:nvPr/>
        </p:nvSpPr>
        <p:spPr>
          <a:xfrm>
            <a:off x="7476506" y="3753898"/>
            <a:ext cx="84132" cy="8755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0CAC7DD-2016-AAB0-DDF1-46BF21E92ED0}"/>
              </a:ext>
            </a:extLst>
          </p:cNvPr>
          <p:cNvSpPr/>
          <p:nvPr/>
        </p:nvSpPr>
        <p:spPr>
          <a:xfrm>
            <a:off x="7477064" y="3398298"/>
            <a:ext cx="84132" cy="8755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651F3AF-9251-722E-B1B3-C1ADABE5AED8}"/>
              </a:ext>
            </a:extLst>
          </p:cNvPr>
          <p:cNvSpPr/>
          <p:nvPr/>
        </p:nvSpPr>
        <p:spPr>
          <a:xfrm>
            <a:off x="7627519" y="3398298"/>
            <a:ext cx="84132" cy="8755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91A718E-B6EA-8F86-056F-997FCCF2296C}"/>
              </a:ext>
            </a:extLst>
          </p:cNvPr>
          <p:cNvSpPr/>
          <p:nvPr/>
        </p:nvSpPr>
        <p:spPr>
          <a:xfrm>
            <a:off x="7477064" y="3576098"/>
            <a:ext cx="84132" cy="8755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F5AB5A-8AF3-62D1-60E6-2858A8A2C46B}"/>
              </a:ext>
            </a:extLst>
          </p:cNvPr>
          <p:cNvSpPr/>
          <p:nvPr/>
        </p:nvSpPr>
        <p:spPr>
          <a:xfrm>
            <a:off x="5536427" y="3279178"/>
            <a:ext cx="680495" cy="70814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8" name="Cube 37">
            <a:extLst>
              <a:ext uri="{FF2B5EF4-FFF2-40B4-BE49-F238E27FC236}">
                <a16:creationId xmlns:a16="http://schemas.microsoft.com/office/drawing/2014/main" id="{4EFF6AB9-ABFC-6856-315B-4F65FAEB146C}"/>
              </a:ext>
            </a:extLst>
          </p:cNvPr>
          <p:cNvSpPr/>
          <p:nvPr/>
        </p:nvSpPr>
        <p:spPr>
          <a:xfrm>
            <a:off x="6731763" y="2192769"/>
            <a:ext cx="877586" cy="913249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Cube 38">
            <a:extLst>
              <a:ext uri="{FF2B5EF4-FFF2-40B4-BE49-F238E27FC236}">
                <a16:creationId xmlns:a16="http://schemas.microsoft.com/office/drawing/2014/main" id="{E27A5751-24AE-7F2C-3BA6-2789C1017BBE}"/>
              </a:ext>
            </a:extLst>
          </p:cNvPr>
          <p:cNvSpPr/>
          <p:nvPr/>
        </p:nvSpPr>
        <p:spPr>
          <a:xfrm>
            <a:off x="5778129" y="2192769"/>
            <a:ext cx="877586" cy="913249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Cube 39">
            <a:extLst>
              <a:ext uri="{FF2B5EF4-FFF2-40B4-BE49-F238E27FC236}">
                <a16:creationId xmlns:a16="http://schemas.microsoft.com/office/drawing/2014/main" id="{3DB8BE9E-A268-C5F8-AEC8-7D4103EA7058}"/>
              </a:ext>
            </a:extLst>
          </p:cNvPr>
          <p:cNvSpPr/>
          <p:nvPr/>
        </p:nvSpPr>
        <p:spPr>
          <a:xfrm>
            <a:off x="7686695" y="2188601"/>
            <a:ext cx="877586" cy="913249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D93611A-E67F-3993-C53A-EA3F970986C6}"/>
              </a:ext>
            </a:extLst>
          </p:cNvPr>
          <p:cNvSpPr/>
          <p:nvPr/>
        </p:nvSpPr>
        <p:spPr>
          <a:xfrm>
            <a:off x="6468735" y="3274965"/>
            <a:ext cx="680495" cy="70814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2" name="Cube 41">
            <a:extLst>
              <a:ext uri="{FF2B5EF4-FFF2-40B4-BE49-F238E27FC236}">
                <a16:creationId xmlns:a16="http://schemas.microsoft.com/office/drawing/2014/main" id="{56C6C317-217A-C67F-EBDC-30E2D40669B2}"/>
              </a:ext>
            </a:extLst>
          </p:cNvPr>
          <p:cNvSpPr/>
          <p:nvPr/>
        </p:nvSpPr>
        <p:spPr>
          <a:xfrm>
            <a:off x="6710437" y="1127328"/>
            <a:ext cx="877586" cy="913249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Cube 42">
            <a:extLst>
              <a:ext uri="{FF2B5EF4-FFF2-40B4-BE49-F238E27FC236}">
                <a16:creationId xmlns:a16="http://schemas.microsoft.com/office/drawing/2014/main" id="{5BC38C35-0DD8-8EB6-871E-1C300060D620}"/>
              </a:ext>
            </a:extLst>
          </p:cNvPr>
          <p:cNvSpPr/>
          <p:nvPr/>
        </p:nvSpPr>
        <p:spPr>
          <a:xfrm>
            <a:off x="5832851" y="1142843"/>
            <a:ext cx="877586" cy="913249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Cube 43">
            <a:extLst>
              <a:ext uri="{FF2B5EF4-FFF2-40B4-BE49-F238E27FC236}">
                <a16:creationId xmlns:a16="http://schemas.microsoft.com/office/drawing/2014/main" id="{FBABA8D1-BA64-4940-DEA8-F78BF0FC3917}"/>
              </a:ext>
            </a:extLst>
          </p:cNvPr>
          <p:cNvSpPr/>
          <p:nvPr/>
        </p:nvSpPr>
        <p:spPr>
          <a:xfrm>
            <a:off x="7677678" y="1127327"/>
            <a:ext cx="877586" cy="913249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Cube 44">
            <a:extLst>
              <a:ext uri="{FF2B5EF4-FFF2-40B4-BE49-F238E27FC236}">
                <a16:creationId xmlns:a16="http://schemas.microsoft.com/office/drawing/2014/main" id="{1667DB33-3E98-D6C2-E303-8828897E50D4}"/>
              </a:ext>
            </a:extLst>
          </p:cNvPr>
          <p:cNvSpPr/>
          <p:nvPr/>
        </p:nvSpPr>
        <p:spPr>
          <a:xfrm>
            <a:off x="4852049" y="2231014"/>
            <a:ext cx="877586" cy="913249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Cube 45">
            <a:extLst>
              <a:ext uri="{FF2B5EF4-FFF2-40B4-BE49-F238E27FC236}">
                <a16:creationId xmlns:a16="http://schemas.microsoft.com/office/drawing/2014/main" id="{70677392-79AE-1B6A-3C7E-AEBFAB3AFD3E}"/>
              </a:ext>
            </a:extLst>
          </p:cNvPr>
          <p:cNvSpPr/>
          <p:nvPr/>
        </p:nvSpPr>
        <p:spPr>
          <a:xfrm>
            <a:off x="4932586" y="1168982"/>
            <a:ext cx="877586" cy="913249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E08C0998-2FA0-6ECC-E376-B6935128286F}"/>
              </a:ext>
            </a:extLst>
          </p:cNvPr>
          <p:cNvSpPr txBox="1"/>
          <p:nvPr/>
        </p:nvSpPr>
        <p:spPr>
          <a:xfrm>
            <a:off x="4957517" y="4695037"/>
            <a:ext cx="3879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8 200 &lt; </a:t>
            </a:r>
            <a:r>
              <a:rPr lang="fr-FR" sz="3200" dirty="0">
                <a:solidFill>
                  <a:srgbClr val="FFC000"/>
                </a:solidFill>
              </a:rPr>
              <a:t>8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50"/>
                </a:solidFill>
              </a:rPr>
              <a:t>2</a:t>
            </a:r>
            <a:r>
              <a:rPr lang="fr-FR" sz="3200" dirty="0">
                <a:solidFill>
                  <a:srgbClr val="FF0000"/>
                </a:solidFill>
              </a:rPr>
              <a:t>0</a:t>
            </a:r>
            <a:r>
              <a:rPr lang="fr-FR" sz="3200" dirty="0">
                <a:solidFill>
                  <a:srgbClr val="0070C0"/>
                </a:solidFill>
              </a:rPr>
              <a:t>5</a:t>
            </a:r>
            <a:r>
              <a:rPr lang="fr-FR" sz="3200" dirty="0"/>
              <a:t> &lt; 8 300</a:t>
            </a:r>
          </a:p>
        </p:txBody>
      </p:sp>
    </p:spTree>
    <p:extLst>
      <p:ext uri="{BB962C8B-B14F-4D97-AF65-F5344CB8AC3E}">
        <p14:creationId xmlns:p14="http://schemas.microsoft.com/office/powerpoint/2010/main" val="2638406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Écris le nombre représenté en chiffres.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B822B65-CF82-6AFB-3955-EC777AE3664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041" y="3704337"/>
            <a:ext cx="211525" cy="144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98A5B02-8A31-5D92-CF62-276D4519857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393" y="1115519"/>
            <a:ext cx="1433557" cy="144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6DBDEA9F-1452-E1F5-FAEE-418ED5AE7FA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3" y="1115519"/>
            <a:ext cx="1433557" cy="1440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A468BE7-451F-3C29-1A64-89932949AD8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47" y="1689928"/>
            <a:ext cx="1433557" cy="1440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D266B45-644C-2AEE-D08C-45BBAF31230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49" y="2109081"/>
            <a:ext cx="1433557" cy="14400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25A131FE-1050-13CA-33F8-19C4B4540C6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971" y="1537812"/>
            <a:ext cx="1433557" cy="1440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E4A817F-E79E-206B-B73B-90A91341B29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078" y="1998340"/>
            <a:ext cx="1433557" cy="14400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889F729D-7943-24F5-C0DF-E19C8E55248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654" y="3704337"/>
            <a:ext cx="211525" cy="1440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C3668BA-9A6A-DF40-81C9-FF6EC3FDEF9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472" y="3704337"/>
            <a:ext cx="211525" cy="1440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EAD7DAED-8F47-F346-C84D-95C80CF67F4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532" y="3697698"/>
            <a:ext cx="211525" cy="1440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A482604-2E16-3F84-E184-801B15B2E3D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256" y="2296047"/>
            <a:ext cx="1433557" cy="1440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3833607-ABF1-EA5C-CDC6-F666BE80ECD5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B0ECEB0-22CE-4A95-E52D-FFE908DD66DA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3F3257EF-F083-4D31-FBCB-C185001E4F5C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3E0E9466-0AA2-7348-76BA-4F730EEA9845}"/>
              </a:ext>
            </a:extLst>
          </p:cNvPr>
          <p:cNvSpPr/>
          <p:nvPr/>
        </p:nvSpPr>
        <p:spPr>
          <a:xfrm>
            <a:off x="7771413" y="2469784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81A8478-BA54-4D68-7FA5-B0DF41716F8F}"/>
              </a:ext>
            </a:extLst>
          </p:cNvPr>
          <p:cNvSpPr/>
          <p:nvPr/>
        </p:nvSpPr>
        <p:spPr>
          <a:xfrm>
            <a:off x="8764146" y="2886252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Cube 19">
            <a:extLst>
              <a:ext uri="{FF2B5EF4-FFF2-40B4-BE49-F238E27FC236}">
                <a16:creationId xmlns:a16="http://schemas.microsoft.com/office/drawing/2014/main" id="{C0496012-BE0A-A06C-228E-7562101FABFF}"/>
              </a:ext>
            </a:extLst>
          </p:cNvPr>
          <p:cNvSpPr/>
          <p:nvPr/>
        </p:nvSpPr>
        <p:spPr>
          <a:xfrm>
            <a:off x="6577493" y="1169493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Cube 20">
            <a:extLst>
              <a:ext uri="{FF2B5EF4-FFF2-40B4-BE49-F238E27FC236}">
                <a16:creationId xmlns:a16="http://schemas.microsoft.com/office/drawing/2014/main" id="{B7B2D1F7-BD48-2180-9B1B-57D6F93D9F9B}"/>
              </a:ext>
            </a:extLst>
          </p:cNvPr>
          <p:cNvSpPr/>
          <p:nvPr/>
        </p:nvSpPr>
        <p:spPr>
          <a:xfrm>
            <a:off x="5450940" y="1169494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8B31BC6-0B3D-7038-4F6D-CF640AA8F741}"/>
              </a:ext>
            </a:extLst>
          </p:cNvPr>
          <p:cNvSpPr/>
          <p:nvPr/>
        </p:nvSpPr>
        <p:spPr>
          <a:xfrm>
            <a:off x="7954928" y="2469784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6957405-78F8-7F75-E683-C8BC10DFB8F1}"/>
              </a:ext>
            </a:extLst>
          </p:cNvPr>
          <p:cNvSpPr/>
          <p:nvPr/>
        </p:nvSpPr>
        <p:spPr>
          <a:xfrm>
            <a:off x="8150841" y="2469784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EFBC64D-22A0-0A1F-04F1-C9244FBEFEF2}"/>
              </a:ext>
            </a:extLst>
          </p:cNvPr>
          <p:cNvSpPr/>
          <p:nvPr/>
        </p:nvSpPr>
        <p:spPr>
          <a:xfrm>
            <a:off x="8334356" y="2469784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6B8B90F5-D085-6B67-2C98-578051AE14E7}"/>
              </a:ext>
            </a:extLst>
          </p:cNvPr>
          <p:cNvSpPr/>
          <p:nvPr/>
        </p:nvSpPr>
        <p:spPr>
          <a:xfrm>
            <a:off x="6480604" y="2469784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13476080-E0D8-5335-106D-5A21B1581B97}"/>
              </a:ext>
            </a:extLst>
          </p:cNvPr>
          <p:cNvSpPr/>
          <p:nvPr/>
        </p:nvSpPr>
        <p:spPr>
          <a:xfrm>
            <a:off x="5354051" y="2469785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2ED51A3-A716-B4BF-1163-4AB87D082E37}"/>
              </a:ext>
            </a:extLst>
          </p:cNvPr>
          <p:cNvSpPr/>
          <p:nvPr/>
        </p:nvSpPr>
        <p:spPr>
          <a:xfrm>
            <a:off x="8498539" y="2469784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2315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FE357037-5735-3012-DE64-84B31B846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9073" y="5320188"/>
            <a:ext cx="2144756" cy="1472308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C65856C3-DF06-1908-C96A-882A591CE740}"/>
              </a:ext>
            </a:extLst>
          </p:cNvPr>
          <p:cNvSpPr txBox="1"/>
          <p:nvPr/>
        </p:nvSpPr>
        <p:spPr>
          <a:xfrm>
            <a:off x="2678453" y="5904776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0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A425948-CFEA-7657-EAA8-5A953F526211}"/>
              </a:ext>
            </a:extLst>
          </p:cNvPr>
          <p:cNvSpPr txBox="1"/>
          <p:nvPr/>
        </p:nvSpPr>
        <p:spPr>
          <a:xfrm>
            <a:off x="2023077" y="5904776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>
                <a:solidFill>
                  <a:srgbClr val="FF0000"/>
                </a:solidFill>
              </a:rPr>
              <a:t>4</a:t>
            </a:r>
            <a:endParaRPr lang="fr-FR" sz="4400" dirty="0">
              <a:solidFill>
                <a:srgbClr val="FF0000"/>
              </a:solidFill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4551A3C-F80F-0AD3-7274-74BB969B23E8}"/>
              </a:ext>
            </a:extLst>
          </p:cNvPr>
          <p:cNvSpPr txBox="1"/>
          <p:nvPr/>
        </p:nvSpPr>
        <p:spPr>
          <a:xfrm>
            <a:off x="1356625" y="5904776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7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BADCC77-151C-58E9-9C97-B6B13CF9AFD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041" y="3704337"/>
            <a:ext cx="211525" cy="144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F67B517-04E0-17AE-E504-66792A448B3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393" y="1115519"/>
            <a:ext cx="1433557" cy="144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5F79437-F5D2-DD10-0CF5-D159FDA8790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3" y="1115519"/>
            <a:ext cx="1433557" cy="1440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F74A50C-8400-8F6E-64AF-8260205BE66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47" y="1689928"/>
            <a:ext cx="1433557" cy="14400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5482B4D5-1A20-D015-6D13-CFE6DB3C5C9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49" y="2109081"/>
            <a:ext cx="1433557" cy="1440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B0638F2C-753A-C6A4-34EF-3372707F49B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971" y="1537812"/>
            <a:ext cx="1433557" cy="1440000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DEE76ADD-9E27-E429-28D5-4F1A4A9C0A8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078" y="1998340"/>
            <a:ext cx="1433557" cy="1440000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B82B5D5E-D977-30AC-433E-63385E3E6BD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654" y="3704337"/>
            <a:ext cx="211525" cy="1440000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7874ECE3-39BF-ECA1-297A-433B1D6263D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472" y="3704337"/>
            <a:ext cx="211525" cy="1440000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0AA01661-5EBC-A082-755E-557B0117106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532" y="3697698"/>
            <a:ext cx="211525" cy="1440000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5B9D8667-0B77-0513-919A-A0E50601CD2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256" y="2296047"/>
            <a:ext cx="1433557" cy="14400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859F3C65-24A3-8CC9-50B7-1E5CCCF039A7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238BC12-660B-3F8C-C26C-F52123604174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2B038EEF-1842-ADB6-21F0-7F6FA8DEB564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1170E598-A7C7-9140-30D1-9E3F6FA49B90}"/>
              </a:ext>
            </a:extLst>
          </p:cNvPr>
          <p:cNvSpPr/>
          <p:nvPr/>
        </p:nvSpPr>
        <p:spPr>
          <a:xfrm>
            <a:off x="7771413" y="2469784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7D65F08-F973-91CB-8863-103F94281A7D}"/>
              </a:ext>
            </a:extLst>
          </p:cNvPr>
          <p:cNvSpPr/>
          <p:nvPr/>
        </p:nvSpPr>
        <p:spPr>
          <a:xfrm>
            <a:off x="8764146" y="2886252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Cube 34">
            <a:extLst>
              <a:ext uri="{FF2B5EF4-FFF2-40B4-BE49-F238E27FC236}">
                <a16:creationId xmlns:a16="http://schemas.microsoft.com/office/drawing/2014/main" id="{52EB4071-D89D-2EB7-B030-7D9BF9CF2D2C}"/>
              </a:ext>
            </a:extLst>
          </p:cNvPr>
          <p:cNvSpPr/>
          <p:nvPr/>
        </p:nvSpPr>
        <p:spPr>
          <a:xfrm>
            <a:off x="6577493" y="1169493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Cube 35">
            <a:extLst>
              <a:ext uri="{FF2B5EF4-FFF2-40B4-BE49-F238E27FC236}">
                <a16:creationId xmlns:a16="http://schemas.microsoft.com/office/drawing/2014/main" id="{C0322C90-47A8-F555-539F-50E93576FCFA}"/>
              </a:ext>
            </a:extLst>
          </p:cNvPr>
          <p:cNvSpPr/>
          <p:nvPr/>
        </p:nvSpPr>
        <p:spPr>
          <a:xfrm>
            <a:off x="5450940" y="1169494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E0526C4-4D7C-CEF5-E0E7-877189264C09}"/>
              </a:ext>
            </a:extLst>
          </p:cNvPr>
          <p:cNvSpPr/>
          <p:nvPr/>
        </p:nvSpPr>
        <p:spPr>
          <a:xfrm>
            <a:off x="7954928" y="2469784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3430A67-BEA1-FE5D-81F4-9CDF9257B723}"/>
              </a:ext>
            </a:extLst>
          </p:cNvPr>
          <p:cNvSpPr/>
          <p:nvPr/>
        </p:nvSpPr>
        <p:spPr>
          <a:xfrm>
            <a:off x="8150841" y="2469784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0A24AC8-E381-1EDF-EE46-681F1669AFCB}"/>
              </a:ext>
            </a:extLst>
          </p:cNvPr>
          <p:cNvSpPr/>
          <p:nvPr/>
        </p:nvSpPr>
        <p:spPr>
          <a:xfrm>
            <a:off x="8334356" y="2469784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Cube 39">
            <a:extLst>
              <a:ext uri="{FF2B5EF4-FFF2-40B4-BE49-F238E27FC236}">
                <a16:creationId xmlns:a16="http://schemas.microsoft.com/office/drawing/2014/main" id="{D7B874CD-793A-476D-C868-0283502CEF76}"/>
              </a:ext>
            </a:extLst>
          </p:cNvPr>
          <p:cNvSpPr/>
          <p:nvPr/>
        </p:nvSpPr>
        <p:spPr>
          <a:xfrm>
            <a:off x="6480604" y="2469784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Cube 40">
            <a:extLst>
              <a:ext uri="{FF2B5EF4-FFF2-40B4-BE49-F238E27FC236}">
                <a16:creationId xmlns:a16="http://schemas.microsoft.com/office/drawing/2014/main" id="{30FF70C3-8AA1-018D-01F7-6C6AD9E3F037}"/>
              </a:ext>
            </a:extLst>
          </p:cNvPr>
          <p:cNvSpPr/>
          <p:nvPr/>
        </p:nvSpPr>
        <p:spPr>
          <a:xfrm>
            <a:off x="5354051" y="2469785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C735D90-F2DB-F972-F938-0D28D55D47A6}"/>
              </a:ext>
            </a:extLst>
          </p:cNvPr>
          <p:cNvSpPr/>
          <p:nvPr/>
        </p:nvSpPr>
        <p:spPr>
          <a:xfrm>
            <a:off x="8498539" y="2469784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3A31C85B-9E63-0C5E-CB54-39823824E042}"/>
              </a:ext>
            </a:extLst>
          </p:cNvPr>
          <p:cNvSpPr txBox="1"/>
          <p:nvPr/>
        </p:nvSpPr>
        <p:spPr>
          <a:xfrm>
            <a:off x="5139473" y="4363326"/>
            <a:ext cx="3879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4 000 &lt; </a:t>
            </a:r>
            <a:r>
              <a:rPr lang="fr-FR" sz="3200" dirty="0">
                <a:solidFill>
                  <a:srgbClr val="FFC000"/>
                </a:solidFill>
              </a:rPr>
              <a:t>4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00B050"/>
                </a:solidFill>
              </a:rPr>
              <a:t>0</a:t>
            </a:r>
            <a:r>
              <a:rPr lang="fr-FR" sz="3200" dirty="0">
                <a:solidFill>
                  <a:srgbClr val="FF0000"/>
                </a:solidFill>
              </a:rPr>
              <a:t>5</a:t>
            </a:r>
            <a:r>
              <a:rPr lang="fr-FR" sz="3200" dirty="0">
                <a:solidFill>
                  <a:srgbClr val="0070C0"/>
                </a:solidFill>
              </a:rPr>
              <a:t>1</a:t>
            </a:r>
            <a:r>
              <a:rPr lang="fr-FR" sz="3200" dirty="0"/>
              <a:t> &lt; 4 100</a:t>
            </a:r>
          </a:p>
        </p:txBody>
      </p:sp>
    </p:spTree>
    <p:extLst>
      <p:ext uri="{BB962C8B-B14F-4D97-AF65-F5344CB8AC3E}">
        <p14:creationId xmlns:p14="http://schemas.microsoft.com/office/powerpoint/2010/main" val="1272376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43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187</TotalTime>
  <Words>121</Words>
  <Application>Microsoft Office PowerPoint</Application>
  <PresentationFormat>Affichage à l'écran (4:3)</PresentationFormat>
  <Paragraphs>52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Webdings</vt:lpstr>
      <vt:lpstr>Thème Office</vt:lpstr>
      <vt:lpstr>Présentation PowerPoint</vt:lpstr>
      <vt:lpstr>Écris en chiffres le nombre représenté.</vt:lpstr>
      <vt:lpstr>Correction </vt:lpstr>
      <vt:lpstr>Écris le nombre représenté en chiffres.</vt:lpstr>
      <vt:lpstr>Correction </vt:lpstr>
      <vt:lpstr>Écris le nombre représenté en chiffres.</vt:lpstr>
      <vt:lpstr>Correction </vt:lpstr>
      <vt:lpstr>Écris le nombre représenté en chiffres.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34</cp:revision>
  <dcterms:created xsi:type="dcterms:W3CDTF">2023-02-07T14:55:57Z</dcterms:created>
  <dcterms:modified xsi:type="dcterms:W3CDTF">2025-11-29T15:09:06Z</dcterms:modified>
</cp:coreProperties>
</file>